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7"/>
  </p:notes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C10"/>
    <a:srgbClr val="C0272D"/>
    <a:srgbClr val="6F3C2A"/>
    <a:srgbClr val="395910"/>
    <a:srgbClr val="517693"/>
    <a:srgbClr val="694996"/>
    <a:srgbClr val="41294C"/>
    <a:srgbClr val="585910"/>
    <a:srgbClr val="F7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87" autoAdjust="0"/>
  </p:normalViewPr>
  <p:slideViewPr>
    <p:cSldViewPr>
      <p:cViewPr varScale="1">
        <p:scale>
          <a:sx n="92" d="100"/>
          <a:sy n="92" d="100"/>
        </p:scale>
        <p:origin x="-7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E122F-00A1-4635-AEED-A6A0933BEF54}" type="datetimeFigureOut">
              <a:rPr lang="pt-BR" smtClean="0"/>
              <a:t>25/07/2012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3F245-ADC0-4AA6-98AF-50F4908885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51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3F245-ADC0-4AA6-98AF-50F49088853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183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8A432C8-69A7-458B-9684-2BFA64B31948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CC057FC-95B6-4D89-AFDA-ABA33EE921E5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C4549AC-EB31-477F-92A9-B1988E232878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6396A3A3-94A6-4E5B-AF39-173ACA3E61CC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933D019-A32C-4EAD-B8E6-DBDA699692FD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CEBA98F-560C-4997-81C4-81D4D9187EAB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50972B2-CA5C-437D-87D0-8081271A9E4B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9CD4847-11EF-4466-A8AD-85CDB7B49118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F168457A-3AB9-4880-8A0C-9F8524491207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3FE976D3-5B7F-4300-ABED-C91F1B2AE209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BDC1E59-17DD-41CE-97CA-624A472382D4}" type="datetime2">
              <a:rPr lang="en-US" smtClean="0"/>
              <a:t>Wednesday, July 25,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593C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10" descr="C:\Users\Multimeios_01\Documents\multimeios_william\Logo\brasao\Secretaria da Educacao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098" y="6167231"/>
            <a:ext cx="616726" cy="53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4" name="Picture 46" descr="C:\Users\Multimeios_01\Desktop\ILUSTRTAÇÕES DIA A DIA\matematica\MATEMÁTICA 9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67" y="-27136"/>
            <a:ext cx="2057401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5" name="Picture 47" descr="C:\Users\Multimeios_01\Desktop\ILUSTRTAÇÕES DIA A DIA\matematica\MATEMÁTICA 3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3216"/>
            <a:ext cx="1371601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6" name="Picture 48" descr="C:\Users\Multimeios_01\Desktop\ILUSTRTAÇÕES DIA A DIA\matematica\MATEMÁTICA.pn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690108"/>
            <a:ext cx="1219200" cy="135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7" name="Picture 49" descr="C:\Users\Multimeios_01\Desktop\ILUSTRTAÇÕES DIA A DIA\matematica\MATEMÁTICA 6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2656"/>
            <a:ext cx="1409700" cy="147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8" name="Picture 50" descr="C:\Users\Multimeios_01\Desktop\ILUSTRTAÇÕES DIA A DIA\matematica\MATEMÁTICA 8.pn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8859">
            <a:off x="7913225" y="4672232"/>
            <a:ext cx="1358901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9" name="Picture 51" descr="C:\Users\Multimeios_01\Desktop\ILUSTRTAÇÕES DIA A DIA\matematica\MATEMÁTICA 7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35475">
            <a:off x="-124874" y="1080514"/>
            <a:ext cx="1100050" cy="83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1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Experimento 1</a:t>
            </a:r>
          </a:p>
        </p:txBody>
      </p:sp>
    </p:spTree>
    <p:extLst>
      <p:ext uri="{BB962C8B-B14F-4D97-AF65-F5344CB8AC3E}">
        <p14:creationId xmlns:p14="http://schemas.microsoft.com/office/powerpoint/2010/main" val="429123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3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72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56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Personalizada 8">
      <a:dk1>
        <a:srgbClr val="624C23"/>
      </a:dk1>
      <a:lt1>
        <a:sysClr val="window" lastClr="FFFFFF"/>
      </a:lt1>
      <a:dk2>
        <a:srgbClr val="C0272D"/>
      </a:dk2>
      <a:lt2>
        <a:srgbClr val="CFC5C3"/>
      </a:lt2>
      <a:accent1>
        <a:srgbClr val="C66951"/>
      </a:accent1>
      <a:accent2>
        <a:srgbClr val="FFD147"/>
      </a:accent2>
      <a:accent3>
        <a:srgbClr val="D8C094"/>
      </a:accent3>
      <a:accent4>
        <a:srgbClr val="937235"/>
      </a:accent4>
      <a:accent5>
        <a:srgbClr val="997200"/>
      </a:accent5>
      <a:accent6>
        <a:srgbClr val="624C23"/>
      </a:accent6>
      <a:hlink>
        <a:srgbClr val="CC9900"/>
      </a:hlink>
      <a:folHlink>
        <a:srgbClr val="997200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5</Words>
  <Application>Microsoft Office PowerPoint</Application>
  <PresentationFormat>Apresentação na tela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Brilho</vt:lpstr>
      <vt:lpstr>Aula 1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Multimeios_01</dc:creator>
  <cp:lastModifiedBy>Multimeios_01</cp:lastModifiedBy>
  <cp:revision>17</cp:revision>
  <dcterms:created xsi:type="dcterms:W3CDTF">2012-07-16T13:08:50Z</dcterms:created>
  <dcterms:modified xsi:type="dcterms:W3CDTF">2012-07-25T17:32:50Z</dcterms:modified>
</cp:coreProperties>
</file>